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Roboto Slab" panose="020B0604020202020204" charset="0"/>
      <p:regular r:id="rId16"/>
      <p:bold r:id="rId17"/>
    </p:embeddedFont>
    <p:embeddedFont>
      <p:font typeface="Robo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11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Shape 1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450O8urxW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hyperlink" Target="https://youtu.be/a6D8-yLoq_o?t=42m50s" TargetMode="Externa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87AwoNCPQ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DEzATr3Pg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1980s Iowa Underground Rock</a:t>
            </a: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 Baumgartner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Heidi Stofer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Dangtrippers (1987)</a:t>
            </a: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44125"/>
            <a:ext cx="3494852" cy="342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154" y="1107775"/>
            <a:ext cx="3558950" cy="3460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Eclectics (1987)</a:t>
            </a: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44125"/>
            <a:ext cx="3423008" cy="342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100" y="1144137"/>
            <a:ext cx="3422997" cy="3424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Movable Feast (1988)</a:t>
            </a: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44125"/>
            <a:ext cx="3437461" cy="342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691" y="1144126"/>
            <a:ext cx="3631404" cy="342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House of Large Sizes (1987)</a:t>
            </a: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9" name="Shape 15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1" y="1144124"/>
            <a:ext cx="3450658" cy="34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5446" y="1140861"/>
            <a:ext cx="3450647" cy="3431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081" y="173975"/>
            <a:ext cx="3605820" cy="43947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2809638" y="4539225"/>
            <a:ext cx="35247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Punk rock comes to Iowa City</a:t>
            </a:r>
            <a:endParaRPr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Daily Iowan</a:t>
            </a:r>
            <a:r>
              <a:rPr lang="en">
                <a:solidFill>
                  <a:srgbClr val="FFFFFF"/>
                </a:solidFill>
              </a:rPr>
              <a:t>, March 30, 1978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2183250" y="4679025"/>
            <a:ext cx="50124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Daily Iowan</a:t>
            </a:r>
            <a:r>
              <a:rPr lang="en">
                <a:solidFill>
                  <a:srgbClr val="FFFFFF"/>
                </a:solidFill>
              </a:rPr>
              <a:t>, August 22, 1989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75" y="376775"/>
            <a:ext cx="4554274" cy="430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Buzzards (1982)</a:t>
            </a:r>
            <a:endParaRPr dirty="0"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7" name="Shape 8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2" y="1152475"/>
            <a:ext cx="345382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767" y="1152475"/>
            <a:ext cx="3395535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12100" y="2363225"/>
            <a:ext cx="73398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250831" y="4684542"/>
            <a:ext cx="4705643" cy="316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hlinkClick r:id="rId3"/>
              </a:rPr>
              <a:t>“She’s the One” music video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Stiff Legged Sheep (1985)</a:t>
            </a: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924" y="1144125"/>
            <a:ext cx="6656160" cy="342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Shy (1985)</a:t>
            </a: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3" name="Shape 10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89" y="1144125"/>
            <a:ext cx="3422988" cy="34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0799" y="1144126"/>
            <a:ext cx="3455292" cy="34245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36325" y="4702629"/>
            <a:ext cx="3671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hlinkClick r:id="rId3"/>
              </a:rPr>
              <a:t>“Skeletal Emotions” music video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Fathom Five (1986)</a:t>
            </a: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99" y="1144125"/>
            <a:ext cx="3463881" cy="342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290" y="1144125"/>
            <a:ext cx="3483814" cy="342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Heavens With Betsy (1988)</a:t>
            </a: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44125"/>
            <a:ext cx="3603743" cy="342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838" y="1144125"/>
            <a:ext cx="3513267" cy="342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Horny Genius (1988)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44125"/>
            <a:ext cx="3602710" cy="342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400" y="1144125"/>
            <a:ext cx="3602704" cy="341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</Words>
  <Application>Microsoft Office PowerPoint</Application>
  <PresentationFormat>On-screen Show (16:9)</PresentationFormat>
  <Paragraphs>18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Roboto Slab</vt:lpstr>
      <vt:lpstr>Roboto</vt:lpstr>
      <vt:lpstr>Marina</vt:lpstr>
      <vt:lpstr>1980s Iowa Underground Rock</vt:lpstr>
      <vt:lpstr>PowerPoint Presentation</vt:lpstr>
      <vt:lpstr>PowerPoint Presentation</vt:lpstr>
      <vt:lpstr>The Buzzards (1982)</vt:lpstr>
      <vt:lpstr>Stiff Legged Sheep (1985)</vt:lpstr>
      <vt:lpstr>The Shy (1985)</vt:lpstr>
      <vt:lpstr>Full Fathom Five (1986)</vt:lpstr>
      <vt:lpstr>Heavens With Betsy (1988)</vt:lpstr>
      <vt:lpstr>Horny Genius (1988)</vt:lpstr>
      <vt:lpstr>Dangtrippers (1987)</vt:lpstr>
      <vt:lpstr>The Eclectics (1987)</vt:lpstr>
      <vt:lpstr>Movable Feast (1988)</vt:lpstr>
      <vt:lpstr>House of Large Sizes (1987)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1980s Iowa Underground Rock</dc:title>
  <cp:lastModifiedBy>Baumgartner, Justin L</cp:lastModifiedBy>
  <cp:revision>1</cp:revision>
  <dcterms:modified xsi:type="dcterms:W3CDTF">2018-02-26T19:07:22Z</dcterms:modified>
</cp:coreProperties>
</file>